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62" r:id="rId2"/>
    <p:sldId id="261" r:id="rId3"/>
    <p:sldId id="259" r:id="rId4"/>
    <p:sldId id="263" r:id="rId5"/>
    <p:sldId id="265" r:id="rId6"/>
    <p:sldId id="264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86455" autoAdjust="0"/>
  </p:normalViewPr>
  <p:slideViewPr>
    <p:cSldViewPr>
      <p:cViewPr varScale="1">
        <p:scale>
          <a:sx n="63" d="100"/>
          <a:sy n="63" d="100"/>
        </p:scale>
        <p:origin x="-10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52160-ABD2-41CB-8B49-08F04D04FCC0}" type="datetimeFigureOut">
              <a:rPr lang="ru-RU" smtClean="0"/>
              <a:t>05.07.2015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81A6C0-8853-4C35-90A4-FEA1DEB02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80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81A6C0-8853-4C35-90A4-FEA1DEB028A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726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81A6C0-8853-4C35-90A4-FEA1DEB028A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085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05.07.2015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audio" Target="../media/audio1.wav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3.jpeg"/><Relationship Id="rId7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7.jpeg"/><Relationship Id="rId7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21.jpeg"/><Relationship Id="rId7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25.jpeg"/><Relationship Id="rId7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705748" y="2204864"/>
            <a:ext cx="3672409" cy="46064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(найди лишнее)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Объект 5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71"/>
          <a:stretch/>
        </p:blipFill>
        <p:spPr>
          <a:xfrm>
            <a:off x="728363" y="2662218"/>
            <a:ext cx="7687270" cy="32609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442565" y="225514"/>
            <a:ext cx="41987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Дидактическая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7864" y="5958572"/>
            <a:ext cx="2872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Составила Назаренко Л. И.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00351" y="738794"/>
            <a:ext cx="712707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Памятники и архитектура </a:t>
            </a:r>
            <a:endParaRPr lang="ru-RU" sz="48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  <a:r>
              <a:rPr lang="ru-RU" sz="4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Нижневартовска</a:t>
            </a:r>
          </a:p>
        </p:txBody>
      </p:sp>
    </p:spTree>
    <p:extLst>
      <p:ext uri="{BB962C8B-B14F-4D97-AF65-F5344CB8AC3E}">
        <p14:creationId xmlns:p14="http://schemas.microsoft.com/office/powerpoint/2010/main" val="631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491652" y="4500874"/>
            <a:ext cx="1631852" cy="397141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памятник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000" dirty="0"/>
          </a:p>
        </p:txBody>
      </p:sp>
      <p:pic>
        <p:nvPicPr>
          <p:cNvPr id="5" name="Picture 2" descr="C:\Users\Дмитрий\Desktop\КАРТИНКИ\img (6)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67" y="1293157"/>
            <a:ext cx="2774950" cy="208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520087" y="109843"/>
            <a:ext cx="40543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Найди лишнее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6" name="Picture 2" descr="C:\Users\Дмитрий\Desktop\КАРТИНКИ\img (19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244" y="1293157"/>
            <a:ext cx="3444334" cy="2049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Рисунок 19" descr="http://www.n-vartovsk.ru/files/cms/2014/84/6937/6937_0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02"/>
          <a:stretch/>
        </p:blipFill>
        <p:spPr bwMode="auto">
          <a:xfrm>
            <a:off x="6280419" y="3684343"/>
            <a:ext cx="1679296" cy="1999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4" descr="C:\Users\Дмитрий\Desktop\КАРТИНКИ\img (13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467" y="3672267"/>
            <a:ext cx="4685469" cy="202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oleni_line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16" y="6093296"/>
            <a:ext cx="7704856" cy="488778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88435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himes.wav"/>
          </p:stSnd>
        </p:sndAc>
      </p:transition>
    </mc:Choice>
    <mc:Fallback xmlns="">
      <p:transition spd="slow"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Дмитрий\Desktop\КАРТИНКИ\img (20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3645024"/>
            <a:ext cx="3439630" cy="197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Дмитрий\Desktop\КАРТИНКИ\img (2)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197"/>
          <a:stretch/>
        </p:blipFill>
        <p:spPr bwMode="auto">
          <a:xfrm>
            <a:off x="971599" y="3645024"/>
            <a:ext cx="3595493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63688" y="1973996"/>
            <a:ext cx="1631771" cy="46173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скульптура</a:t>
            </a:r>
            <a:endParaRPr lang="ru-RU" sz="2000" dirty="0"/>
          </a:p>
        </p:txBody>
      </p:sp>
      <p:pic>
        <p:nvPicPr>
          <p:cNvPr id="9" name="Объект 8" descr="http://oldversion.n-vartovsk.ru/files/cms/2014/84/6937/6937_25.jpg"/>
          <p:cNvPicPr>
            <a:picLocks noGrp="1"/>
          </p:cNvPicPr>
          <p:nvPr>
            <p:ph sz="half" idx="4294967295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99" y="1217713"/>
            <a:ext cx="3384378" cy="2016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3" descr="C:\Users\Дмитрий\Desktop\КАРТИНКИ\img (15)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218"/>
          <a:stretch/>
        </p:blipFill>
        <p:spPr bwMode="auto">
          <a:xfrm>
            <a:off x="4932041" y="1196752"/>
            <a:ext cx="3439630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oleni_line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16" y="6093296"/>
            <a:ext cx="7704856" cy="48877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" name="Прямоугольник 2"/>
          <p:cNvSpPr/>
          <p:nvPr/>
        </p:nvSpPr>
        <p:spPr>
          <a:xfrm>
            <a:off x="2642006" y="188640"/>
            <a:ext cx="40543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Найди лишнее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532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himes.wav"/>
          </p:stSnd>
        </p:sndAc>
      </p:transition>
    </mc:Choice>
    <mc:Fallback xmlns="">
      <p:transition spd="slow"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536232" y="4342921"/>
            <a:ext cx="1605952" cy="46173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памятник</a:t>
            </a:r>
            <a:endParaRPr lang="ru-RU" sz="2000" dirty="0"/>
          </a:p>
        </p:txBody>
      </p:sp>
      <p:pic>
        <p:nvPicPr>
          <p:cNvPr id="5" name="Объект 4" descr="http://oldversion.n-vartovsk.ru/files/cms/2014/84/6937/6937_22.jpg"/>
          <p:cNvPicPr>
            <a:picLocks noGrp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3356992"/>
            <a:ext cx="2192402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oldversion.n-vartovsk.ru/files/cms/2014/84/6937/6937_1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3"/>
            <a:ext cx="2264410" cy="18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oldversion.n-vartovsk.ru/files/cms/2014/84/6937/6937_2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288" y="1196753"/>
            <a:ext cx="2783840" cy="18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346" y="3284984"/>
            <a:ext cx="1993724" cy="255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 descr="oleni_line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16" y="6093296"/>
            <a:ext cx="7704856" cy="48877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0" name="Прямоугольник 9"/>
          <p:cNvSpPr/>
          <p:nvPr/>
        </p:nvSpPr>
        <p:spPr>
          <a:xfrm>
            <a:off x="2520086" y="116632"/>
            <a:ext cx="40543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Найди лишнее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797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39826" y="2021499"/>
            <a:ext cx="1173904" cy="52060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здание</a:t>
            </a:r>
            <a:endParaRPr lang="ru-RU" sz="2000" dirty="0"/>
          </a:p>
        </p:txBody>
      </p:sp>
      <p:pic>
        <p:nvPicPr>
          <p:cNvPr id="5" name="Объект 4" descr="http://oldversion.n-vartovsk.ru/files/cms/2014/84/6937/6937_26.jpg"/>
          <p:cNvPicPr>
            <a:picLocks noGrp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702" y="1315579"/>
            <a:ext cx="2947988" cy="1979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oldversion.n-vartovsk.ru/files/cms/2014/84/6937/6937_28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72" r="35873" b="4161"/>
          <a:stretch/>
        </p:blipFill>
        <p:spPr bwMode="auto">
          <a:xfrm>
            <a:off x="1835696" y="3505418"/>
            <a:ext cx="1524000" cy="230833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://oldversion.n-vartovsk.ru/files/cms/2014/84/6937/6937_31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8"/>
          <a:stretch/>
        </p:blipFill>
        <p:spPr bwMode="auto">
          <a:xfrm>
            <a:off x="5698686" y="3505419"/>
            <a:ext cx="1609618" cy="2308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C:\Users\Дмитрий\Desktop\КАРТИНКИ\15963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268760"/>
            <a:ext cx="2701445" cy="2026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oleni_line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16" y="6093296"/>
            <a:ext cx="7704856" cy="48877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" name="Прямоугольник 2"/>
          <p:cNvSpPr/>
          <p:nvPr/>
        </p:nvSpPr>
        <p:spPr>
          <a:xfrm>
            <a:off x="2770634" y="188640"/>
            <a:ext cx="40543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Найди лишнее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008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6991" y="4361492"/>
            <a:ext cx="1625748" cy="50405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скульптура</a:t>
            </a:r>
            <a:endParaRPr lang="ru-RU" sz="2000" dirty="0"/>
          </a:p>
        </p:txBody>
      </p:sp>
      <p:pic>
        <p:nvPicPr>
          <p:cNvPr id="5" name="Picture 2" descr="http://oldversion.n-vartovsk.ru/files/cms/2014/84/6937/6937_2.jpg"/>
          <p:cNvPicPr>
            <a:picLocks noGrp="1" noChangeAspect="1" noChangeArrowheads="1"/>
          </p:cNvPicPr>
          <p:nvPr>
            <p:ph sz="half" idx="4294967295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81"/>
          <a:stretch/>
        </p:blipFill>
        <p:spPr bwMode="auto">
          <a:xfrm>
            <a:off x="5004048" y="1196752"/>
            <a:ext cx="3096345" cy="194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9" descr="http://www.n-vartovsk.ru/files/cms/2014/84/6937/6937_7.jpg"/>
          <p:cNvPicPr>
            <a:picLocks noGrp="1"/>
          </p:cNvPicPr>
          <p:nvPr>
            <p:ph sz="half" idx="429496729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2" r="74630" b="3625"/>
          <a:stretch/>
        </p:blipFill>
        <p:spPr bwMode="auto">
          <a:xfrm>
            <a:off x="1637594" y="3322320"/>
            <a:ext cx="1871662" cy="253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http://oldversion.n-vartovsk.ru/files/cms/2014/84/6937/6937_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31"/>
          <a:stretch/>
        </p:blipFill>
        <p:spPr bwMode="auto">
          <a:xfrm>
            <a:off x="5436096" y="3352800"/>
            <a:ext cx="2304256" cy="252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oldversion.n-vartovsk.ru/files/cms/2014/84/6937/6937_3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836"/>
          <a:stretch/>
        </p:blipFill>
        <p:spPr bwMode="auto">
          <a:xfrm>
            <a:off x="1115616" y="1196752"/>
            <a:ext cx="282849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oleni_line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16" y="6093296"/>
            <a:ext cx="7704856" cy="48877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" name="Прямоугольник 2"/>
          <p:cNvSpPr/>
          <p:nvPr/>
        </p:nvSpPr>
        <p:spPr>
          <a:xfrm>
            <a:off x="2338234" y="170557"/>
            <a:ext cx="40543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Найди лишнее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116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5314" y="2132856"/>
            <a:ext cx="1143895" cy="46173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здание</a:t>
            </a:r>
            <a:endParaRPr lang="ru-RU" sz="2000" dirty="0"/>
          </a:p>
        </p:txBody>
      </p:sp>
      <p:pic>
        <p:nvPicPr>
          <p:cNvPr id="5" name="Объект 4" descr="Памятник первой скважины Самотлора"/>
          <p:cNvPicPr>
            <a:picLocks noGrp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2376264" cy="353965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://oldversion.n-vartovsk.ru/files/cms/2014/84/6937/6937_15.jpg"/>
          <p:cNvPicPr>
            <a:picLocks noGrp="1"/>
          </p:cNvPicPr>
          <p:nvPr>
            <p:ph sz="half" idx="429496729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83"/>
          <a:stretch/>
        </p:blipFill>
        <p:spPr bwMode="auto">
          <a:xfrm>
            <a:off x="6142385" y="3573016"/>
            <a:ext cx="2257287" cy="24236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://oldversion.n-vartovsk.ru/files/cms/2014/84/6937/6937_17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14"/>
          <a:stretch/>
        </p:blipFill>
        <p:spPr bwMode="auto">
          <a:xfrm>
            <a:off x="3529973" y="3573016"/>
            <a:ext cx="2034540" cy="23721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268760"/>
            <a:ext cx="3096344" cy="205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 descr="oleni_line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16" y="6093296"/>
            <a:ext cx="7704856" cy="48877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9" name="Прямоугольник 8"/>
          <p:cNvSpPr/>
          <p:nvPr/>
        </p:nvSpPr>
        <p:spPr>
          <a:xfrm>
            <a:off x="2520087" y="205189"/>
            <a:ext cx="405431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Найди лишнее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651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8788" y="116632"/>
            <a:ext cx="662206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 вас все получается.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534" y="1870958"/>
            <a:ext cx="5184576" cy="372252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18861" y="5593484"/>
            <a:ext cx="67669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юбите свой город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243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557</TotalTime>
  <Words>47</Words>
  <Application>Microsoft Office PowerPoint</Application>
  <PresentationFormat>Экран (4:3)</PresentationFormat>
  <Paragraphs>22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PowerPoint</vt:lpstr>
      <vt:lpstr> памятник </vt:lpstr>
      <vt:lpstr>скульптура</vt:lpstr>
      <vt:lpstr>памятник</vt:lpstr>
      <vt:lpstr>здание</vt:lpstr>
      <vt:lpstr>скульптура</vt:lpstr>
      <vt:lpstr>здание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Дмитрий</cp:lastModifiedBy>
  <cp:revision>40</cp:revision>
  <dcterms:created xsi:type="dcterms:W3CDTF">2014-11-29T10:13:20Z</dcterms:created>
  <dcterms:modified xsi:type="dcterms:W3CDTF">2015-07-05T06:33:50Z</dcterms:modified>
</cp:coreProperties>
</file>